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84" r:id="rId5"/>
    <p:sldId id="286" r:id="rId6"/>
    <p:sldId id="287" r:id="rId7"/>
    <p:sldId id="285" r:id="rId8"/>
    <p:sldId id="261" r:id="rId9"/>
    <p:sldId id="298" r:id="rId10"/>
    <p:sldId id="288" r:id="rId11"/>
    <p:sldId id="296" r:id="rId12"/>
    <p:sldId id="297" r:id="rId13"/>
    <p:sldId id="299" r:id="rId14"/>
    <p:sldId id="294" r:id="rId15"/>
    <p:sldId id="29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99" autoAdjust="0"/>
  </p:normalViewPr>
  <p:slideViewPr>
    <p:cSldViewPr snapToGrid="0" snapToObjects="1" showGuides="1">
      <p:cViewPr>
        <p:scale>
          <a:sx n="66" d="100"/>
          <a:sy n="66" d="100"/>
        </p:scale>
        <p:origin x="1330" y="413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4/16/2023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307218"/>
            <a:ext cx="4873752" cy="2303728"/>
          </a:xfrm>
        </p:spPr>
        <p:txBody>
          <a:bodyPr/>
          <a:lstStyle/>
          <a:p>
            <a:r>
              <a:rPr lang="en-IN" sz="4000" b="1" dirty="0" err="1"/>
              <a:t>ElastiCache</a:t>
            </a:r>
            <a:r>
              <a:rPr lang="en-IN" sz="4000" b="1" dirty="0"/>
              <a:t>-Redis Cross-Region Replication</a:t>
            </a:r>
            <a:endParaRPr lang="en-US" sz="4000" dirty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 N B PURNA</a:t>
            </a:r>
          </a:p>
          <a:p>
            <a:r>
              <a:rPr lang="en-US" dirty="0"/>
              <a:t>2000030742</a:t>
            </a:r>
          </a:p>
          <a:p>
            <a:r>
              <a:rPr lang="en-US" dirty="0"/>
              <a:t>SEC:- 14</a:t>
            </a:r>
          </a:p>
          <a:p>
            <a:endParaRPr lang="en-US" dirty="0"/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opportunities are like buses. There’s always another one coming.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Richard Branson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9686348-2B02-4925-AAE3-C6DF630DF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13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298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A7609-6E6A-B996-BC29-F9AA857D7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6191F"/>
                </a:solidFill>
                <a:effectLst/>
                <a:latin typeface="Amazon Ember"/>
              </a:rPr>
              <a:t>By using the Global Datastore for Redis feature, you can work with fully managed, fast, reliable, and secure replication across AWS Regions. Using this feature, you can create cross-Region read replica clusters for </a:t>
            </a:r>
            <a:r>
              <a:rPr lang="en-US" b="0" i="0" dirty="0" err="1">
                <a:solidFill>
                  <a:srgbClr val="16191F"/>
                </a:solidFill>
                <a:effectLst/>
                <a:latin typeface="Amazon Ember"/>
              </a:rPr>
              <a:t>ElastiCache</a:t>
            </a:r>
            <a:r>
              <a:rPr lang="en-US" b="0" i="0" dirty="0">
                <a:solidFill>
                  <a:srgbClr val="16191F"/>
                </a:solidFill>
                <a:effectLst/>
                <a:latin typeface="Amazon Ember"/>
              </a:rPr>
              <a:t> for Redis to enable low-latency reads and disaster recovery across AWS Regions.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FCC90B5-6C39-BF8F-E0D3-2EAC66432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79918" y="0"/>
            <a:ext cx="195942" cy="6858000"/>
          </a:xfrm>
        </p:spPr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4652" y="3108960"/>
            <a:ext cx="3913632" cy="188366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33" name="Picture Placeholder 32" descr="Opened package with a pink shirt in it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" b="7"/>
          <a:stretch/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2000" dirty="0"/>
              <a:t>Steps help to implement</a:t>
            </a:r>
            <a:endParaRPr lang="en-US" dirty="0"/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Final Project 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820" y="1000615"/>
            <a:ext cx="5038344" cy="1709928"/>
          </a:xfrm>
        </p:spPr>
        <p:txBody>
          <a:bodyPr/>
          <a:lstStyle/>
          <a:p>
            <a:r>
              <a:rPr lang="en-US" sz="3600" dirty="0"/>
              <a:t>Introduction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9" y="2016906"/>
            <a:ext cx="5010912" cy="2130552"/>
          </a:xfrm>
        </p:spPr>
        <p:txBody>
          <a:bodyPr/>
          <a:lstStyle/>
          <a:p>
            <a:pPr algn="just"/>
            <a:r>
              <a:rPr lang="en-US" b="0" i="0" dirty="0">
                <a:solidFill>
                  <a:srgbClr val="333333"/>
                </a:solidFill>
                <a:effectLst/>
                <a:latin typeface="AmazonEmber"/>
              </a:rPr>
              <a:t>Global Datastore in Amazon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AmazonEmber"/>
              </a:rPr>
              <a:t>ElastiCache</a:t>
            </a:r>
            <a:r>
              <a:rPr lang="en-US" b="0" i="0" dirty="0">
                <a:solidFill>
                  <a:srgbClr val="333333"/>
                </a:solidFill>
                <a:effectLst/>
                <a:latin typeface="AmazonEmber"/>
              </a:rPr>
              <a:t> for Redis provides fully managed, fast, reliable and secure cross-region replication. With Global Datastore, you can write to your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AmazonEmber"/>
              </a:rPr>
              <a:t>ElastiCache</a:t>
            </a:r>
            <a:r>
              <a:rPr lang="en-US" b="0" i="0" dirty="0">
                <a:solidFill>
                  <a:srgbClr val="333333"/>
                </a:solidFill>
                <a:effectLst/>
                <a:latin typeface="AmazonEmber"/>
              </a:rPr>
              <a:t> for Redis cluster in one region and have the data available to be read from two other cross-region replica clusters, thereby enabling low-latency reads and disaster recovery across regions. Designed for real-time applications with a global footprint, Global Datastore for Redis supports cross-region replication latency of typically under 1 second, increasing the responsiveness of your applications by providing geo-local reads closer to end users.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32E6AD0-6823-0C96-ACDA-393E961F89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12191999" y="0"/>
            <a:ext cx="45719" cy="6858000"/>
          </a:xfrm>
        </p:spPr>
      </p:sp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05" y="1835705"/>
            <a:ext cx="3017520" cy="1938528"/>
          </a:xfrm>
        </p:spPr>
        <p:txBody>
          <a:bodyPr/>
          <a:lstStyle/>
          <a:p>
            <a:r>
              <a:rPr lang="en-US" sz="3200" dirty="0"/>
              <a:t>Steps help to implement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C5FD85-E72E-D48C-0D76-91EA62829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7600" y="4279392"/>
            <a:ext cx="82296" cy="402336"/>
          </a:xfrm>
        </p:spPr>
        <p:txBody>
          <a:bodyPr/>
          <a:lstStyle/>
          <a:p>
            <a:endParaRPr lang="en-US" altLang="zh-C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774C9D-C5E2-3F32-EE3A-AC3455B90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391" y="405882"/>
            <a:ext cx="7987004" cy="604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EDCC7C-465C-0EF6-BA58-88777C39FF40}"/>
              </a:ext>
            </a:extLst>
          </p:cNvPr>
          <p:cNvSpPr txBox="1"/>
          <p:nvPr/>
        </p:nvSpPr>
        <p:spPr>
          <a:xfrm>
            <a:off x="838200" y="1976258"/>
            <a:ext cx="844619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Setting up.</a:t>
            </a:r>
          </a:p>
          <a:p>
            <a:r>
              <a:rPr lang="en-US" sz="2800" dirty="0"/>
              <a:t>Step 1: Create a subnet group.</a:t>
            </a:r>
          </a:p>
          <a:p>
            <a:r>
              <a:rPr lang="en-US" sz="2800" dirty="0"/>
              <a:t>Step 2: Create a cluster.</a:t>
            </a:r>
          </a:p>
          <a:p>
            <a:r>
              <a:rPr lang="en-US" sz="2800" dirty="0"/>
              <a:t>Step 3: Authorize access to the cluster.</a:t>
            </a:r>
          </a:p>
          <a:p>
            <a:r>
              <a:rPr lang="en-US" sz="2800" dirty="0"/>
              <a:t>Step 4: Connect to the cluster's node.</a:t>
            </a:r>
          </a:p>
          <a:p>
            <a:r>
              <a:rPr lang="en-US" sz="2800" dirty="0"/>
              <a:t>Step 5: Deleting a cluster.</a:t>
            </a:r>
          </a:p>
          <a:p>
            <a:r>
              <a:rPr lang="en-US" sz="2800" dirty="0"/>
              <a:t>Tutorials and videos.</a:t>
            </a:r>
          </a:p>
          <a:p>
            <a:r>
              <a:rPr lang="en-US" sz="2800" dirty="0"/>
              <a:t>Where do I go from here?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83108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opportunities are like buses. There’s always another one coming.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Richard Branson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FCDEB8-991E-2678-0EC2-3B3DE382B9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78"/>
          <a:stretch/>
        </p:blipFill>
        <p:spPr>
          <a:xfrm>
            <a:off x="-19677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98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opportunities are like buses. There’s always another one coming.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Richard Branson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A708DD-88CE-20D2-49FF-26DC10F966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opportunities are like buses. There’s always another one coming.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Richard Branson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2DB021-F3EF-C01F-92E9-A42916138E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4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704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opportunities are like buses. There’s always another one coming.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Richard Branson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00754B6-49DF-6B3C-F97E-DB154D51A8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66"/>
          <a:stretch/>
        </p:blipFill>
        <p:spPr>
          <a:xfrm>
            <a:off x="0" y="-1"/>
            <a:ext cx="12192000" cy="721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1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{68B1CA78-F420-41E3-8814-0665416667D2}tf11429527_win32</Template>
  <TotalTime>68</TotalTime>
  <Words>352</Words>
  <Application>Microsoft Office PowerPoint</Application>
  <PresentationFormat>Widescreen</PresentationFormat>
  <Paragraphs>73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Amazon Ember</vt:lpstr>
      <vt:lpstr>AmazonEmber</vt:lpstr>
      <vt:lpstr>Arial</vt:lpstr>
      <vt:lpstr>Calibri</vt:lpstr>
      <vt:lpstr>Century Gothic</vt:lpstr>
      <vt:lpstr>Karla</vt:lpstr>
      <vt:lpstr>Univers Condensed Light</vt:lpstr>
      <vt:lpstr>Office Theme</vt:lpstr>
      <vt:lpstr>ElastiCache-Redis Cross-Region Replication</vt:lpstr>
      <vt:lpstr>Agenda</vt:lpstr>
      <vt:lpstr>Introduction </vt:lpstr>
      <vt:lpstr>Steps help to implement</vt:lpstr>
      <vt:lpstr>Performance</vt:lpstr>
      <vt:lpstr>Business opportunities are like buses. There’s always another one coming.</vt:lpstr>
      <vt:lpstr>Business opportunities are like buses. There’s always another one coming.</vt:lpstr>
      <vt:lpstr>Business opportunities are like buses. There’s always another one coming.</vt:lpstr>
      <vt:lpstr>Business opportunities are like buses. There’s always another one coming.</vt:lpstr>
      <vt:lpstr>Business opportunities are like buses. There’s always another one coming.</vt:lpstr>
      <vt:lpstr>Summary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ElastiCache-Redis Cross-Region Replication</dc:title>
  <dc:creator>PULIGADDA NAGA BASAVA PURNA</dc:creator>
  <cp:lastModifiedBy>PULIGADDA NAGA BASAVA PURNA</cp:lastModifiedBy>
  <cp:revision>2</cp:revision>
  <dcterms:created xsi:type="dcterms:W3CDTF">2023-04-16T09:54:35Z</dcterms:created>
  <dcterms:modified xsi:type="dcterms:W3CDTF">2023-04-16T11:03:14Z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